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0" r:id="rId9"/>
    <p:sldId id="261" r:id="rId10"/>
    <p:sldId id="263" r:id="rId11"/>
  </p:sldIdLst>
  <p:sldSz cx="9144000" cy="5143500" type="screen16x9"/>
  <p:notesSz cx="6858000" cy="9144000"/>
  <p:embeddedFontLst>
    <p:embeddedFont>
      <p:font typeface="Lato" panose="020B0604020202020204" charset="0"/>
      <p:regular r:id="rId13"/>
      <p:bold r:id="rId14"/>
      <p:italic r:id="rId15"/>
      <p:boldItalic r:id="rId16"/>
    </p:embeddedFont>
    <p:embeddedFont>
      <p:font typeface="Montserrat" panose="020B0604020202020204" charset="0"/>
      <p:regular r:id="rId17"/>
      <p:bold r:id="rId18"/>
      <p:italic r:id="rId19"/>
      <p:boldItalic r:id="rId20"/>
    </p:embeddedFont>
    <p:embeddedFont>
      <p:font typeface="Raleway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9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b1ffaf8b28e9f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6b1ffaf8b28e9f9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b1ffaf8b28e9f9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b1ffaf8b28e9f9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ffaf8b28e9f9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ffaf8b28e9f9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9e6e4373543a93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9e6e4373543a93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9e6e4373543a938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9e6e4373543a938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9e6e4373543a938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9e6e4373543a938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3" name="Google Shape;133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4" name="Google Shape;134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8" name="Google Shape;138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2" name="Google Shape;142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3" name="Google Shape;143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5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0" name="Google Shape;150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15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_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8" name="Google Shape;158;p1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9" name="Google Shape;159;p1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1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1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Google Shape;162;p1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7" name="Google Shape;167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2" name="Google Shape;172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3" name="Google Shape;173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>
            <a:spLocks noGrp="1"/>
          </p:cNvSpPr>
          <p:nvPr>
            <p:ph type="ctrTitle"/>
          </p:nvPr>
        </p:nvSpPr>
        <p:spPr>
          <a:xfrm>
            <a:off x="3085300" y="268350"/>
            <a:ext cx="5963400" cy="28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rgbClr val="FFFFFF"/>
                </a:solidFill>
              </a:rPr>
              <a:t>Sensory Overload</a:t>
            </a:r>
            <a:endParaRPr sz="48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</a:rPr>
              <a:t>Tracking Wearable Device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3085300" y="2841580"/>
            <a:ext cx="5179500" cy="8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Damian </a:t>
            </a:r>
            <a:r>
              <a:rPr lang="en-GB" dirty="0" err="1">
                <a:solidFill>
                  <a:srgbClr val="FFFFFF"/>
                </a:solidFill>
              </a:rPr>
              <a:t>Ortizflores</a:t>
            </a:r>
            <a:r>
              <a:rPr lang="en-GB" dirty="0">
                <a:solidFill>
                  <a:srgbClr val="FFFFFF"/>
                </a:solidFill>
              </a:rPr>
              <a:t>, Alejandro Ibarra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[1] Healthline. “What Is Sensory Overload?” ​Healthline​, Healthline,</a:t>
            </a:r>
            <a:br>
              <a:rPr lang="en-GB"/>
            </a:br>
            <a:r>
              <a:rPr lang="en-GB"/>
              <a:t>www.healthline.com/health/sensory-overload#examples.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Sensory Overload</a:t>
            </a:r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body" idx="1"/>
          </p:nvPr>
        </p:nvSpPr>
        <p:spPr>
          <a:xfrm>
            <a:off x="1297500" y="965976"/>
            <a:ext cx="7038900" cy="33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-Occurs in people with:</a:t>
            </a: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Autism, anxiety, PTSD, sensory processing disorders, etc.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-Prevention assists with: </a:t>
            </a: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Focusing, stressful situations, and anxiety attacks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-Sensory overload can affect any of the senses: </a:t>
            </a: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000"/>
              <a:t>Sight, touch, hearing, taste, and smell.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Sensory Overload Prevention</a:t>
            </a:r>
            <a:endParaRPr/>
          </a:p>
        </p:txBody>
      </p:sp>
      <p:sp>
        <p:nvSpPr>
          <p:cNvPr id="193" name="Google Shape;193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u="sng"/>
              <a:t>Goals</a:t>
            </a:r>
            <a:r>
              <a:rPr lang="en-GB" sz="2000"/>
              <a:t>: Predict  and alert sensory overload may occur 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 b="1" u="sng"/>
              <a:t>Intended User:</a:t>
            </a:r>
            <a:r>
              <a:rPr lang="en-GB" sz="2000"/>
              <a:t> Caretaker or Individual with Autism, anxiety, PTSD, sensory processing disorders, etc.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000" b="1" u="sng"/>
              <a:t>User Interface:</a:t>
            </a:r>
            <a:r>
              <a:rPr lang="en-GB" sz="2000"/>
              <a:t> App displays environmental indicators with various ranges of acceptable and potential overload ranges.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>
            <a:spLocks noGrp="1"/>
          </p:cNvSpPr>
          <p:nvPr>
            <p:ph type="title"/>
          </p:nvPr>
        </p:nvSpPr>
        <p:spPr>
          <a:xfrm>
            <a:off x="1297500" y="218745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Technology Used</a:t>
            </a:r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body" idx="1"/>
          </p:nvPr>
        </p:nvSpPr>
        <p:spPr>
          <a:xfrm>
            <a:off x="1297500" y="1039850"/>
            <a:ext cx="3798900" cy="3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/>
              <a:t>Two Arduino UNOs (One Transceiver and One Receiver)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Two Arduino NRF24L01+  2.4GHz Wireless RF Transceivers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Sound Detector Microphone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10K Thermistor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Photoresistor 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dirty="0"/>
              <a:t>Processing-User Interface Application </a:t>
            </a:r>
            <a:endParaRPr sz="17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00" name="Google Shape;2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257" y="100346"/>
            <a:ext cx="3742799" cy="275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B4CFB-2ED4-4BF3-81A7-5D3652B2D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7A25A-B0DD-42ED-9260-FB8C80CFB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307850"/>
            <a:ext cx="7038900" cy="3170900"/>
          </a:xfrm>
        </p:spPr>
        <p:txBody>
          <a:bodyPr/>
          <a:lstStyle/>
          <a:p>
            <a:r>
              <a:rPr lang="en-US" sz="1400" dirty="0"/>
              <a:t>Utilizing the various sensors described above we send this data to wirelessly to our desktop using our </a:t>
            </a:r>
            <a:r>
              <a:rPr lang="en-GB" sz="1400" dirty="0"/>
              <a:t>NRF24L01+  2.4GHz Wireless RF Transceivers</a:t>
            </a:r>
          </a:p>
          <a:p>
            <a:endParaRPr lang="en-GB" sz="1400" dirty="0"/>
          </a:p>
          <a:p>
            <a:pPr marL="146050" indent="0">
              <a:buNone/>
            </a:pPr>
            <a:endParaRPr lang="en-US" sz="1400" dirty="0"/>
          </a:p>
        </p:txBody>
      </p:sp>
      <p:pic>
        <p:nvPicPr>
          <p:cNvPr id="1032" name="Picture 8" descr="Image result for NRF24L01+ 2.4GHz Wireless RF Transceivers">
            <a:extLst>
              <a:ext uri="{FF2B5EF4-FFF2-40B4-BE49-F238E27FC236}">
                <a16:creationId xmlns:a16="http://schemas.microsoft.com/office/drawing/2014/main" id="{F418B777-4DA5-4BD0-9401-41A62BF6F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0602" y="2548604"/>
            <a:ext cx="29337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79B202-1EFD-4323-98B4-DAC998184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405" y="2548604"/>
            <a:ext cx="2689096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03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651C9-A22E-4BD7-828F-A7B9411C3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393750"/>
            <a:ext cx="7038900" cy="499219"/>
          </a:xfrm>
        </p:spPr>
        <p:txBody>
          <a:bodyPr/>
          <a:lstStyle/>
          <a:p>
            <a:r>
              <a:rPr lang="en-US" dirty="0"/>
              <a:t>Coding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0A99D1-BE13-4234-A06D-855FF5A1C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107281"/>
            <a:ext cx="7038900" cy="3371469"/>
          </a:xfrm>
        </p:spPr>
        <p:txBody>
          <a:bodyPr/>
          <a:lstStyle/>
          <a:p>
            <a:r>
              <a:rPr lang="en-GB" sz="1600" dirty="0"/>
              <a:t>Receiving this data in out MATLAB script, we send this data continuously to Processing3 to be analysed live in our app for user to see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023788-CDF5-4328-B13A-B5EE30D4A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463" y="2052295"/>
            <a:ext cx="3613482" cy="3091205"/>
          </a:xfrm>
          <a:prstGeom prst="rect">
            <a:avLst/>
          </a:prstGeom>
        </p:spPr>
      </p:pic>
      <p:pic>
        <p:nvPicPr>
          <p:cNvPr id="5" name="Google Shape;213;p23">
            <a:extLst>
              <a:ext uri="{FF2B5EF4-FFF2-40B4-BE49-F238E27FC236}">
                <a16:creationId xmlns:a16="http://schemas.microsoft.com/office/drawing/2014/main" id="{353309B3-2A43-4C9B-9335-38253213A00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62239" b="21893"/>
          <a:stretch/>
        </p:blipFill>
        <p:spPr>
          <a:xfrm>
            <a:off x="5226213" y="2052295"/>
            <a:ext cx="2824437" cy="297409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5307ED29-E806-43FC-93FE-46D8BF7C4932}"/>
              </a:ext>
            </a:extLst>
          </p:cNvPr>
          <p:cNvSpPr/>
          <p:nvPr/>
        </p:nvSpPr>
        <p:spPr>
          <a:xfrm rot="10800000">
            <a:off x="4121945" y="3043238"/>
            <a:ext cx="985836" cy="3714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36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F3F41-DAED-42E0-AE6A-F800D13CD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393750"/>
            <a:ext cx="6846375" cy="484931"/>
          </a:xfrm>
        </p:spPr>
        <p:txBody>
          <a:bodyPr/>
          <a:lstStyle/>
          <a:p>
            <a:r>
              <a:rPr lang="en-US" dirty="0"/>
              <a:t>Coding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15CC5-39BA-49F3-A975-1CB026BE2F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5844" y="1121569"/>
            <a:ext cx="7193756" cy="3357181"/>
          </a:xfrm>
        </p:spPr>
        <p:txBody>
          <a:bodyPr/>
          <a:lstStyle/>
          <a:p>
            <a:r>
              <a:rPr lang="en-GB" sz="1400" dirty="0"/>
              <a:t>The patient can set their sensory settings whether it be touch, sound, temperature, or light.</a:t>
            </a:r>
          </a:p>
          <a:p>
            <a:r>
              <a:rPr lang="en-GB" sz="1400" dirty="0"/>
              <a:t>If the readings go out of range The app will give warnings to the user. </a:t>
            </a:r>
          </a:p>
          <a:p>
            <a:endParaRPr lang="en-US" dirty="0"/>
          </a:p>
        </p:txBody>
      </p:sp>
      <p:pic>
        <p:nvPicPr>
          <p:cNvPr id="4" name="Google Shape;219;p24">
            <a:extLst>
              <a:ext uri="{FF2B5EF4-FFF2-40B4-BE49-F238E27FC236}">
                <a16:creationId xmlns:a16="http://schemas.microsoft.com/office/drawing/2014/main" id="{2388F5AD-60B5-449E-97A3-50CD7F88A1A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34394" r="34447" b="11331"/>
          <a:stretch/>
        </p:blipFill>
        <p:spPr>
          <a:xfrm>
            <a:off x="1476094" y="1945105"/>
            <a:ext cx="1955798" cy="313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220;p24">
            <a:extLst>
              <a:ext uri="{FF2B5EF4-FFF2-40B4-BE49-F238E27FC236}">
                <a16:creationId xmlns:a16="http://schemas.microsoft.com/office/drawing/2014/main" id="{1AF4A4FA-C4C5-4737-B928-80B919D8607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8888" t="6358" r="30450"/>
          <a:stretch/>
        </p:blipFill>
        <p:spPr>
          <a:xfrm>
            <a:off x="4866482" y="1945104"/>
            <a:ext cx="1822450" cy="31308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2280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>
            <a:spLocks noGrp="1"/>
          </p:cNvSpPr>
          <p:nvPr>
            <p:ph type="title"/>
          </p:nvPr>
        </p:nvSpPr>
        <p:spPr>
          <a:xfrm>
            <a:off x="484025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Arduino Code</a:t>
            </a:r>
            <a:endParaRPr/>
          </a:p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3">
            <a:alphaModFix/>
          </a:blip>
          <a:srcRect l="-517" r="61021" b="18870"/>
          <a:stretch/>
        </p:blipFill>
        <p:spPr>
          <a:xfrm>
            <a:off x="2334950" y="602600"/>
            <a:ext cx="4602125" cy="417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>
            <a:spLocks noGrp="1"/>
          </p:cNvSpPr>
          <p:nvPr>
            <p:ph type="title"/>
          </p:nvPr>
        </p:nvSpPr>
        <p:spPr>
          <a:xfrm>
            <a:off x="1297500" y="774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Arduino Code</a:t>
            </a:r>
            <a:endParaRPr/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3">
            <a:alphaModFix/>
          </a:blip>
          <a:srcRect r="83353" b="20942"/>
          <a:stretch/>
        </p:blipFill>
        <p:spPr>
          <a:xfrm>
            <a:off x="5689100" y="527263"/>
            <a:ext cx="2370274" cy="423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3"/>
          <p:cNvPicPr preferRelativeResize="0"/>
          <p:nvPr/>
        </p:nvPicPr>
        <p:blipFill rotWithShape="1">
          <a:blip r:embed="rId4">
            <a:alphaModFix/>
          </a:blip>
          <a:srcRect r="62239" b="21893"/>
          <a:stretch/>
        </p:blipFill>
        <p:spPr>
          <a:xfrm>
            <a:off x="1297508" y="482075"/>
            <a:ext cx="3721618" cy="433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263</Words>
  <Application>Microsoft Office PowerPoint</Application>
  <PresentationFormat>On-screen Show (16:9)</PresentationFormat>
  <Paragraphs>32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Raleway</vt:lpstr>
      <vt:lpstr>Montserrat</vt:lpstr>
      <vt:lpstr>Arial</vt:lpstr>
      <vt:lpstr>Lato</vt:lpstr>
      <vt:lpstr>Focus</vt:lpstr>
      <vt:lpstr>Sensory Overload Tracking Wearable Device</vt:lpstr>
      <vt:lpstr>Sensory Overload</vt:lpstr>
      <vt:lpstr>Sensory Overload Prevention</vt:lpstr>
      <vt:lpstr>Technology Used</vt:lpstr>
      <vt:lpstr>Coding</vt:lpstr>
      <vt:lpstr>Coding</vt:lpstr>
      <vt:lpstr>Coding</vt:lpstr>
      <vt:lpstr>Arduino Code</vt:lpstr>
      <vt:lpstr>Arduino Code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Sensory Overload Tracking Wearable Device</dc:title>
  <dc:creator>Alex</dc:creator>
  <cp:lastModifiedBy>Ibarra, Alejandro</cp:lastModifiedBy>
  <cp:revision>5</cp:revision>
  <dcterms:modified xsi:type="dcterms:W3CDTF">2019-11-22T05:21:33Z</dcterms:modified>
</cp:coreProperties>
</file>